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46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49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90" name="Oval 15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93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://www.mapmyindia.com/blog/tag/digital-address-system" TargetMode="External"/><Relationship Id="rId2" Type="http://schemas.openxmlformats.org/officeDocument/2006/relationships/hyperlink" Target="http://www.tnooz.com/article/what3words-smashes-conventional-mapping-digital-first-address-system/" TargetMode="External"/><Relationship Id="rId3" Type="http://schemas.openxmlformats.org/officeDocument/2006/relationships/hyperlink" Target="http://w3w.com/" TargetMode="External"/><Relationship Id="rId4" Type="http://schemas.openxmlformats.org/officeDocument/2006/relationships/hyperlink" Target="http://www.citocode.com/en" TargetMode="External"/><Relationship Id="rId5" Type="http://schemas.openxmlformats.org/officeDocument/2006/relationships/hyperlink" Target="http://data.gov.in/catalog/all-india-pincode-directory" TargetMode="External"/><Relationship Id="rId6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/>
          <p:nvPr/>
        </p:nvSpPr>
        <p:spPr>
          <a:xfrm>
            <a:off x="1154880" y="1447920"/>
            <a:ext cx="8825040" cy="33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IN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br/>
            <a:r>
              <a:rPr b="1" lang="en-IN" sz="6000" spc="-1" strike="noStrike" u="sng">
                <a:solidFill>
                  <a:srgbClr val="ebebeb"/>
                </a:solidFill>
                <a:uFillTx/>
                <a:latin typeface="Century Gothic"/>
              </a:rPr>
              <a:t>PROJECT</a:t>
            </a:r>
            <a:br/>
            <a:endParaRPr b="0" lang="en-US" sz="6000" spc="-1" strike="noStrike">
              <a:latin typeface="Arial"/>
            </a:endParaRPr>
          </a:p>
        </p:txBody>
      </p:sp>
      <p:sp>
        <p:nvSpPr>
          <p:cNvPr id="133" name="Subtitl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IN" sz="2800" spc="-1" strike="noStrike" cap="all">
                <a:solidFill>
                  <a:srgbClr val="8ad0d6"/>
                </a:solidFill>
                <a:latin typeface="Century Gothic"/>
              </a:rPr>
              <a:t>DIGITAL ADDRESSEE SYSTEM WITH UNIQUE ADDRESS OF EACH  ADDRESSES LOCATION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5567760" y="586440"/>
            <a:ext cx="6090840" cy="3907080"/>
          </a:xfrm>
          <a:prstGeom prst="rect">
            <a:avLst/>
          </a:prstGeom>
          <a:ln w="0">
            <a:noFill/>
          </a:ln>
          <a:effectLst>
            <a:softEdge rad="31752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_1" descr=""/>
          <p:cNvPicPr/>
          <p:nvPr/>
        </p:nvPicPr>
        <p:blipFill>
          <a:blip r:embed="rId1"/>
          <a:srcRect l="0" t="6899" r="0" b="6820"/>
          <a:stretch/>
        </p:blipFill>
        <p:spPr>
          <a:xfrm>
            <a:off x="297000" y="685800"/>
            <a:ext cx="11590200" cy="57146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 txBox="1"/>
          <p:nvPr/>
        </p:nvSpPr>
        <p:spPr>
          <a:xfrm>
            <a:off x="4800600" y="143280"/>
            <a:ext cx="205740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000" spc="-1" strike="noStrike">
                <a:highlight>
                  <a:srgbClr val="ffff00"/>
                </a:highlight>
                <a:latin typeface="Arial"/>
              </a:rPr>
              <a:t>Data Gathering</a:t>
            </a:r>
            <a:endParaRPr b="0" lang="en-US" sz="2000" spc="-1" strike="noStrike">
              <a:highlight>
                <a:srgbClr val="ffff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47320" y="914400"/>
            <a:ext cx="5924880" cy="569628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 txBox="1"/>
          <p:nvPr/>
        </p:nvSpPr>
        <p:spPr>
          <a:xfrm>
            <a:off x="5029200" y="228600"/>
            <a:ext cx="2057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highlight>
                  <a:srgbClr val="ffff00"/>
                </a:highlight>
                <a:latin typeface="Arial"/>
              </a:rPr>
              <a:t>Software Interface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6400800" y="914400"/>
            <a:ext cx="5715000" cy="57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/>
        </p:blipFill>
        <p:spPr>
          <a:xfrm>
            <a:off x="379080" y="261360"/>
            <a:ext cx="10399680" cy="494352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"/>
          <a:stretch/>
        </p:blipFill>
        <p:spPr>
          <a:xfrm>
            <a:off x="379080" y="5689800"/>
            <a:ext cx="3504960" cy="55188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3" descr=""/>
          <p:cNvPicPr/>
          <p:nvPr/>
        </p:nvPicPr>
        <p:blipFill>
          <a:blip r:embed="rId3"/>
          <a:stretch/>
        </p:blipFill>
        <p:spPr>
          <a:xfrm>
            <a:off x="6673320" y="5457960"/>
            <a:ext cx="3609720" cy="12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USE OF PROJECT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57" name="TextBox 3"/>
          <p:cNvSpPr/>
          <p:nvPr/>
        </p:nvSpPr>
        <p:spPr>
          <a:xfrm>
            <a:off x="1078200" y="1777320"/>
            <a:ext cx="7270200" cy="22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This system will do away with the complexity and hassles of providing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multiline often misspelled addresses and searching and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navigating to the doorstep of addresses in areas with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confusing and conflicting address naming and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ordering system.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It is also use for searching and navigating to an exact house number/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door number using the standard maps app on mobile.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EXISTING SYSTEM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59" name="TextBox 2"/>
          <p:cNvSpPr/>
          <p:nvPr/>
        </p:nvSpPr>
        <p:spPr>
          <a:xfrm>
            <a:off x="825480" y="1699920"/>
            <a:ext cx="7602480" cy="36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 the existing software based on the same notion, it has been found that-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Inefficient data collection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Less data to work with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Less data security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Expensive software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Complicated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Higher memory utilization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ADVANTAGES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1" name="TextBox 2"/>
          <p:cNvSpPr/>
          <p:nvPr/>
        </p:nvSpPr>
        <p:spPr>
          <a:xfrm>
            <a:off x="871200" y="1802880"/>
            <a:ext cx="6029280" cy="31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The advantages of the project is-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Reduction in redundancies and inconsistencies in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Implements user defined rules to ensure data integrity.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Ensures data access authorization.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Proper visualization of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User friendly.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BIBLIOGRAPHY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3" name="TextBox 2"/>
          <p:cNvSpPr/>
          <p:nvPr/>
        </p:nvSpPr>
        <p:spPr>
          <a:xfrm>
            <a:off x="1123560" y="1661400"/>
            <a:ext cx="10750680" cy="33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REFERENCES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1"/>
              </a:rPr>
              <a:t>http://www.mapmyindia.com/blog/tag/digital-address-system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2"/>
              </a:rPr>
              <a:t>http://www.tnooz.com/article/what3words-smashes-conventional-mapping-digital-first-address-system/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3"/>
              </a:rPr>
              <a:t>http://w3w.com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4"/>
              </a:rPr>
              <a:t>http://www.citocode.com/en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en-IN" sz="18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5"/>
              </a:rPr>
              <a:t>http://data.gov.in/catalog/all-india-pincode-directory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"/>
          <p:cNvSpPr/>
          <p:nvPr/>
        </p:nvSpPr>
        <p:spPr>
          <a:xfrm>
            <a:off x="1192320" y="1056240"/>
            <a:ext cx="460836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6000" spc="-1" strike="noStrike" u="sng">
                <a:solidFill>
                  <a:srgbClr val="53575c"/>
                </a:solidFill>
                <a:uFillTx/>
                <a:latin typeface="Century Gothic"/>
                <a:ea typeface="DejaVu Sans"/>
              </a:rPr>
              <a:t>THANK YOU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65" name="TextBox 2"/>
          <p:cNvSpPr/>
          <p:nvPr/>
        </p:nvSpPr>
        <p:spPr>
          <a:xfrm>
            <a:off x="1075680" y="5190120"/>
            <a:ext cx="238032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af1d4"/>
                </a:solidFill>
                <a:latin typeface="Century Gothic"/>
                <a:ea typeface="DejaVu Sans"/>
              </a:rPr>
              <a:t>JAY DUTT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af1d4"/>
                </a:solidFill>
                <a:latin typeface="Century Gothic"/>
                <a:ea typeface="DejaVu Sans"/>
              </a:rPr>
              <a:t>AMIT SHARMA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af1d4"/>
                </a:solidFill>
                <a:latin typeface="Century Gothic"/>
                <a:ea typeface="DejaVu Sans"/>
              </a:rPr>
              <a:t>SUMIT SHARMA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af1d4"/>
                </a:solidFill>
                <a:latin typeface="Century Gothic"/>
                <a:ea typeface="DejaVu Sans"/>
              </a:rPr>
              <a:t>AJIT KUMAR MEHTA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6" name="Picture 5" descr=""/>
          <p:cNvPicPr/>
          <p:nvPr/>
        </p:nvPicPr>
        <p:blipFill>
          <a:blip r:embed="rId1"/>
          <a:stretch/>
        </p:blipFill>
        <p:spPr>
          <a:xfrm>
            <a:off x="4997160" y="2241000"/>
            <a:ext cx="6889320" cy="4313880"/>
          </a:xfrm>
          <a:prstGeom prst="rect">
            <a:avLst/>
          </a:prstGeom>
          <a:ln w="0">
            <a:noFill/>
          </a:ln>
          <a:effectLst>
            <a:softEdge rad="317520"/>
          </a:effectLst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IN" sz="3200" spc="-1" strike="noStrike" u="sng">
                <a:solidFill>
                  <a:srgbClr val="ebebeb"/>
                </a:solidFill>
                <a:uFillTx/>
                <a:latin typeface="Century Gothic"/>
              </a:rPr>
              <a:t>DIGITAL ADDRESSEE SYSTEM  WITH UNIQUE ADDRESS FOR EACH ADDRESSEE LOCATION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TextBox 2"/>
          <p:cNvSpPr/>
          <p:nvPr/>
        </p:nvSpPr>
        <p:spPr>
          <a:xfrm>
            <a:off x="1158120" y="2807640"/>
            <a:ext cx="3402360" cy="22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INTRODUCTION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HISTORY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OBJECTIVES OF PROJECT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USES OF PROJECT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EXISTING SYSTEM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BIBLIOGRAPHY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INTRO….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38" name="TextBox 2"/>
          <p:cNvSpPr/>
          <p:nvPr/>
        </p:nvSpPr>
        <p:spPr>
          <a:xfrm>
            <a:off x="913320" y="2034720"/>
            <a:ext cx="9716400" cy="31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world bank in 2005 said that addressing is a real problem. Which is why you see countries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going through a new address system every 20 years.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existing limited address database has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merely the physical addresses.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data base lacks geo-spatial information and any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standardized format of addressing.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aim is to making a remembering and accessing a location easy and efficient.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HISTORY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40" name="TextBox 2"/>
          <p:cNvSpPr/>
          <p:nvPr/>
        </p:nvSpPr>
        <p:spPr>
          <a:xfrm>
            <a:off x="971280" y="1725840"/>
            <a:ext cx="9108360" cy="25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Until the 18</a:t>
            </a:r>
            <a:r>
              <a:rPr b="0" lang="en-IN" sz="1800" spc="-1" strike="noStrike" baseline="30000">
                <a:solidFill>
                  <a:srgbClr val="ffffff"/>
                </a:solidFill>
                <a:latin typeface="Century Gothic"/>
                <a:ea typeface="DejaVu Sans"/>
              </a:rPr>
              <a:t>th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and 19</a:t>
            </a:r>
            <a:r>
              <a:rPr b="0" lang="en-IN" sz="1800" spc="-1" strike="noStrike" baseline="30000">
                <a:solidFill>
                  <a:srgbClr val="ffffff"/>
                </a:solidFill>
                <a:latin typeface="Century Gothic"/>
                <a:ea typeface="DejaVu Sans"/>
              </a:rPr>
              <a:t>th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centuries, most houses and buildings were not numbered.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Naming and numbering began under the age of Enlightenment.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There as in the mid 18</a:t>
            </a:r>
            <a:r>
              <a:rPr b="0" lang="en-IN" sz="1800" spc="-1" strike="noStrike" baseline="30000">
                <a:solidFill>
                  <a:srgbClr val="ffffff"/>
                </a:solidFill>
                <a:latin typeface="Century Gothic"/>
                <a:ea typeface="DejaVu Sans"/>
              </a:rPr>
              <a:t>th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century. Numbering allowed everyone to efficiently receive mail,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as the postal system.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</a:rPr>
              <a:t>OBJECTIVES OF PROJECT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42" name="TextBox 2"/>
          <p:cNvSpPr/>
          <p:nvPr/>
        </p:nvSpPr>
        <p:spPr>
          <a:xfrm>
            <a:off x="1223280" y="1622880"/>
            <a:ext cx="6953400" cy="36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While booking mail articles/money orders etc., complete address of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addressee/payee is captured and stored in the database.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But this data is not used for any purpose once the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article/money order is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delivered/paid.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address will be a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12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digit numeric code of which the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first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 digit is the pin code and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last</a:t>
            </a: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is the combination of numbers.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This is assigned per building/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flat.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" descr=""/>
          <p:cNvPicPr/>
          <p:nvPr/>
        </p:nvPicPr>
        <p:blipFill>
          <a:blip r:embed="rId1"/>
          <a:stretch/>
        </p:blipFill>
        <p:spPr>
          <a:xfrm>
            <a:off x="360" y="0"/>
            <a:ext cx="121914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_0"/>
          <p:cNvSpPr/>
          <p:nvPr/>
        </p:nvSpPr>
        <p:spPr>
          <a:xfrm>
            <a:off x="685800" y="685800"/>
            <a:ext cx="3891240" cy="6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ebebeb"/>
                </a:solidFill>
                <a:uFillTx/>
                <a:latin typeface="Century Gothic"/>
              </a:rPr>
              <a:t>MODULES USED: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46" name="Subtitle 2_0"/>
          <p:cNvSpPr/>
          <p:nvPr/>
        </p:nvSpPr>
        <p:spPr>
          <a:xfrm>
            <a:off x="671760" y="1713240"/>
            <a:ext cx="9308520" cy="41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SELENIUM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PANDAS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Mongodb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Pyqt5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WEBDRIVER- gECODRIVER, cHROMEdRIVER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TIME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en-US" sz="1800" spc="-1" strike="noStrike" cap="all">
                <a:solidFill>
                  <a:srgbClr val="ffffff"/>
                </a:solidFill>
                <a:latin typeface="Century Gothic"/>
              </a:rPr>
              <a:t>VS-Code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_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40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</TotalTime>
  <Application>LibreOffice/7.1.2.2$Windows_X86_64 LibreOffice_project/8a45595d069ef5570103caea1b71cc9d82b2aae4</Application>
  <AppVersion>15.0000</AppVersion>
  <Words>2554</Words>
  <Paragraphs>134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2020-08-08T17:27:00Z</dcterms:created>
  <dc:creator>Microsoft account</dc:creator>
  <dc:description/>
  <dc:language>en-US</dc:language>
  <cp:lastModifiedBy/>
  <dcterms:modified xsi:type="dcterms:W3CDTF">2021-06-04T16:17:19Z</dcterms:modified>
  <cp:revision>27</cp:revision>
  <dc:subject/>
  <dc:title>INTRODUCTION OF 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